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07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1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92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0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59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59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63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0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4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6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83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8A7EBF-92EC-4C42-B80C-F37596A3ED7F}" type="datetimeFigureOut">
              <a:rPr lang="en-AU" smtClean="0"/>
              <a:t>13/02/2026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AE4D19-D871-42C7-B9E1-2890A8F0E7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16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118BE-47BF-7EC8-D01F-51277998B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2" b="2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B4CEFB-ECA3-49AB-57EB-3D2872DB2D0F}"/>
              </a:ext>
            </a:extLst>
          </p:cNvPr>
          <p:cNvSpPr/>
          <p:nvPr/>
        </p:nvSpPr>
        <p:spPr>
          <a:xfrm>
            <a:off x="1297858" y="1177413"/>
            <a:ext cx="5879690" cy="3706761"/>
          </a:xfrm>
          <a:prstGeom prst="rect">
            <a:avLst/>
          </a:prstGeom>
          <a:solidFill>
            <a:srgbClr val="747474">
              <a:alpha val="8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F40F67-CC99-034C-2CCE-21DB9D45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02" y="3739330"/>
            <a:ext cx="4286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981EA8-AE78-E976-732F-380B9B2EB8BC}"/>
              </a:ext>
            </a:extLst>
          </p:cNvPr>
          <p:cNvSpPr txBox="1"/>
          <p:nvPr/>
        </p:nvSpPr>
        <p:spPr>
          <a:xfrm>
            <a:off x="1828800" y="2074047"/>
            <a:ext cx="48178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Pray for China Day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</a:rPr>
              <a:t>1</a:t>
            </a:r>
            <a:r>
              <a:rPr lang="en-AU" sz="3200" baseline="30000" dirty="0">
                <a:solidFill>
                  <a:schemeClr val="bg1"/>
                </a:solidFill>
              </a:rPr>
              <a:t>st</a:t>
            </a:r>
            <a:r>
              <a:rPr lang="en-AU" sz="3200" dirty="0">
                <a:solidFill>
                  <a:schemeClr val="bg1"/>
                </a:solidFill>
              </a:rPr>
              <a:t> March 2026</a:t>
            </a:r>
          </a:p>
        </p:txBody>
      </p:sp>
    </p:spTree>
    <p:extLst>
      <p:ext uri="{BB962C8B-B14F-4D97-AF65-F5344CB8AC3E}">
        <p14:creationId xmlns:p14="http://schemas.microsoft.com/office/powerpoint/2010/main" val="10934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Brett Lee-Price</dc:creator>
  <cp:lastModifiedBy>Steven Yu</cp:lastModifiedBy>
  <cp:revision>1</cp:revision>
  <dcterms:created xsi:type="dcterms:W3CDTF">2026-02-10T12:21:02Z</dcterms:created>
  <dcterms:modified xsi:type="dcterms:W3CDTF">2026-02-13T04:00:03Z</dcterms:modified>
</cp:coreProperties>
</file>